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1FD"/>
    <a:srgbClr val="A0EEFE"/>
    <a:srgbClr val="33CC33"/>
    <a:srgbClr val="B6A4FA"/>
    <a:srgbClr val="B0A4FA"/>
    <a:srgbClr val="FF0000"/>
    <a:srgbClr val="003300"/>
    <a:srgbClr val="320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57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59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8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23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15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5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49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53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93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98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64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91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Camp Blanding Rod &amp; Gun Club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mpblandingrod-gunclub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mpblandingrod-gunclub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CAMP BLANDING ROD &amp; GUN CLUB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981200"/>
            <a:ext cx="59436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smtClean="0">
                <a:solidFill>
                  <a:srgbClr val="008000"/>
                </a:solidFill>
              </a:rPr>
              <a:t>NEW MEMBER SAFETY BRIEFING AND  ORIENTATION</a:t>
            </a:r>
          </a:p>
        </p:txBody>
      </p:sp>
      <p:pic>
        <p:nvPicPr>
          <p:cNvPr id="2052" name="Picture 6" descr="image.jpg"/>
          <p:cNvPicPr>
            <a:picLocks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Copy (2) of LOGO CBR&amp;GC ca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22860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19200"/>
            <a:ext cx="472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Each hunting area has restrictions on what type of weapon is authorized, specified in the MOA.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Never violate a Range Control cables or range flags.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Hang one Club ID card in the Clubhouse to identify the area you are hunting (optional) and keep the other in your possession.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Possession of alcohol on R&amp;G hunting areas is PROHIBITED.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Police all trash wherever found.</a:t>
            </a:r>
          </a:p>
        </p:txBody>
      </p:sp>
      <p:pic>
        <p:nvPicPr>
          <p:cNvPr id="11268" name="Picture 6" descr="image.jpg"/>
          <p:cNvPicPr>
            <a:picLocks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Guests must be signed in and pay daily fees prior to hunting / fishing.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Always call the Hotline (904) 682-3318 when planning your hunting or fishing trip.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Do not enter any area that’s closed.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Always have your CBJTC Medical Evacuation Information card in your possession.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Vehicles entering approved Club areas must have a valid CBR&amp;G decal.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12292" name="Picture 6" descr="image.jpg"/>
          <p:cNvPicPr>
            <a:picLocks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19200"/>
            <a:ext cx="4648200" cy="4906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Stay tuned to the club website @ </a:t>
            </a:r>
            <a:r>
              <a:rPr lang="en-US" altLang="en-US" sz="2400" smtClean="0">
                <a:hlinkClick r:id="rId2"/>
              </a:rPr>
              <a:t>www.campblandingrod-gunclub.com</a:t>
            </a:r>
            <a:endParaRPr lang="en-US" altLang="en-US" sz="2400" smtClean="0"/>
          </a:p>
          <a:p>
            <a:pPr eaLnBrk="1" hangingPunct="1"/>
            <a:r>
              <a:rPr lang="en-US" altLang="en-US" sz="2400" smtClean="0"/>
              <a:t>The website is user friendly including the phone numbers and e-mail addresses of board members to answer your questions. </a:t>
            </a:r>
          </a:p>
          <a:p>
            <a:pPr eaLnBrk="1" hangingPunct="1"/>
            <a:r>
              <a:rPr lang="en-US" altLang="en-US" sz="2400" smtClean="0"/>
              <a:t>All correspondence from the Board to the membership is via e-mail and website postings.</a:t>
            </a:r>
          </a:p>
        </p:txBody>
      </p:sp>
      <p:pic>
        <p:nvPicPr>
          <p:cNvPr id="13316" name="Picture 6" descr="image.jpg"/>
          <p:cNvPicPr>
            <a:picLocks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 descr="091128122918resized_BODY_HARN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fwc-logo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295400"/>
            <a:ext cx="4800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b="1" smtClean="0">
                <a:solidFill>
                  <a:srgbClr val="008000"/>
                </a:solidFill>
              </a:rPr>
              <a:t>The Installation Commander demands Safety First, and so do we.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Our Club is a recreational benefit for active and retired members of the Florida Army and Air National Guard and employees of the Department of Military Affairs.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Our Special Events financially support the Wounded Warrior Project, Florida Youth Challenge Academy and the Florida National Guard Foundation.  Members are requested to support these events.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We offer a variety of outdoor recreation possibilities including access to hunting and fishing areas unavailable to the general public.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Access to hunting and fishing are subject to closure at any time for military training. Members must check status before entering any area.</a:t>
            </a:r>
          </a:p>
        </p:txBody>
      </p:sp>
      <p:pic>
        <p:nvPicPr>
          <p:cNvPr id="3076" name="Picture 8" descr="IMG00130-20100115-182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133850"/>
            <a:ext cx="3200400" cy="240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9" descr="Edwards CBR&amp;G 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200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900" b="1" u="sng" smtClean="0">
                <a:solidFill>
                  <a:srgbClr val="003300"/>
                </a:solidFill>
              </a:rPr>
              <a:t>HUNTING</a:t>
            </a:r>
            <a:r>
              <a:rPr lang="en-US" altLang="en-US" sz="1900" smtClean="0">
                <a:solidFill>
                  <a:srgbClr val="33CC33"/>
                </a:solidFill>
              </a:rPr>
              <a:t>:</a:t>
            </a:r>
            <a:r>
              <a:rPr lang="en-US" altLang="en-US" sz="1900" smtClean="0"/>
              <a:t> Over 9000 acres are available for Deer, Hog, Turkey and small game hunting during Archery, Crossbow, Muzzle loading, and General Gun seasons.  Range operations and troop training take priority over R&amp;G activities.  Some activities / areas may not be available.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900" b="1" u="sng" smtClean="0">
                <a:solidFill>
                  <a:srgbClr val="3205D5"/>
                </a:solidFill>
              </a:rPr>
              <a:t>FISHING</a:t>
            </a:r>
            <a:r>
              <a:rPr lang="en-US" altLang="en-US" sz="1900" smtClean="0">
                <a:solidFill>
                  <a:srgbClr val="3205D5"/>
                </a:solidFill>
              </a:rPr>
              <a:t>:</a:t>
            </a:r>
            <a:r>
              <a:rPr lang="en-US" altLang="en-US" sz="1900" smtClean="0"/>
              <a:t> In addition to Kingsley, Lowery and Magnolia Lakes, several other lakes and many small ponds have been set aside exclusively for members. Largemouth bass, Shell cracker, Perch and Bream abound.</a:t>
            </a:r>
          </a:p>
        </p:txBody>
      </p:sp>
      <p:pic>
        <p:nvPicPr>
          <p:cNvPr id="4100" name="Picture 6" descr="image.jpg"/>
          <p:cNvPicPr>
            <a:picLocks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consider myself an invited guest of Camp Blanding and conduct myself in a manner that positively promotes the Club.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always handle my weapons in a safe manner and insist that others who hunt with me do the same.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obey all FWC game laws and regulations, and will ensure my companions do likewise. </a:t>
            </a:r>
            <a:endParaRPr lang="en-US" altLang="en-US" sz="17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hone my marksmanship and hunting skills to insure clean, sportsmanlike kills. </a:t>
            </a:r>
            <a:endParaRPr lang="en-US" altLang="en-US" sz="17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support conservation efforts, which can assure good hunting for the future generations of Americans. </a:t>
            </a:r>
            <a:endParaRPr lang="en-US" altLang="en-US" sz="17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pass along to younger hunters the attitudes and skills essential to a true outdoor sportsman.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extend dignity and respect to others and expect the same from them in return.</a:t>
            </a:r>
            <a:endParaRPr lang="en-US" altLang="en-US" sz="1700" b="1" smtClean="0"/>
          </a:p>
        </p:txBody>
      </p:sp>
      <p:pic>
        <p:nvPicPr>
          <p:cNvPr id="5124" name="Picture 6" descr="image.jpg"/>
          <p:cNvPicPr>
            <a:picLocks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295400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</a:rPr>
              <a:t>HUNTER’S CODE OF ETHICS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u="sng" smtClean="0"/>
              <a:t>Clubhouse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u="sng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Located on Ave D (bldg 5620) it’s furnished with electricity, water, skinning racks, ice machine, walk-in cooler and Archery tower.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combination to the Clubhouse, and approved gates will be provided in your welcome packets.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Combinations are changed at least once a year for security reasons.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pic>
        <p:nvPicPr>
          <p:cNvPr id="6148" name="Picture 7" descr="Club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Archery 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657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19200"/>
            <a:ext cx="4724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Elected Board of Directors enforce the Club Rules, By-Laws, Safety and Installation Policies and Procedures and coordinate activities with the Installation Commander. Board member POC information is posted on the website.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Members are </a:t>
            </a:r>
            <a:r>
              <a:rPr lang="en-US" altLang="en-US" sz="2000" b="1" u="sng" smtClean="0"/>
              <a:t>not authorized</a:t>
            </a:r>
            <a:r>
              <a:rPr lang="en-US" altLang="en-US" sz="2000" smtClean="0"/>
              <a:t> to contact CBJTC leadership or Range Control directly.  All issues must be directed to the Board.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Rules, By-Laws, MOA, Maps and all administrative forms are available on our website: </a:t>
            </a:r>
            <a:r>
              <a:rPr lang="en-US" altLang="en-US" sz="2000" smtClean="0">
                <a:hlinkClick r:id="rId2"/>
              </a:rPr>
              <a:t>www.campblandingrod-gunclub.com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pic>
        <p:nvPicPr>
          <p:cNvPr id="7172" name="Picture 6" descr="image.jpg"/>
          <p:cNvPicPr>
            <a:picLocks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 descr="091128122918resized_BODY_HARN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fwc-logo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</a:rPr>
              <a:t>READ</a:t>
            </a:r>
            <a:r>
              <a:rPr lang="en-US" altLang="en-US" sz="2800" smtClean="0">
                <a:solidFill>
                  <a:srgbClr val="FF0000"/>
                </a:solidFill>
              </a:rPr>
              <a:t> and understand the Club Rules and By-laws.</a:t>
            </a:r>
            <a:r>
              <a:rPr lang="en-US" altLang="en-US" sz="2800" smtClean="0"/>
              <a:t> </a:t>
            </a:r>
          </a:p>
          <a:p>
            <a:pPr eaLnBrk="1" hangingPunct="1"/>
            <a:r>
              <a:rPr lang="en-US" altLang="en-US" sz="2800" smtClean="0"/>
              <a:t>Members are subject to disciplinary actions ranging from fines to dismissal if found guilty of violating Club Rules, By-laws, or Installation Policies.</a:t>
            </a:r>
            <a:endParaRPr lang="en-US" altLang="en-US" sz="4000" smtClean="0">
              <a:solidFill>
                <a:srgbClr val="008000"/>
              </a:solidFill>
            </a:endParaRPr>
          </a:p>
        </p:txBody>
      </p:sp>
      <p:pic>
        <p:nvPicPr>
          <p:cNvPr id="8196" name="Picture 4" descr="legal_sca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4702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Hunting and Fishing is based on Florida Wildlife Commission (FWC) annual regulations.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7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Camp Blanding Safety, Range Control and Military Police Policies must be observed at all times. </a:t>
            </a:r>
            <a:endParaRPr lang="en-US" altLang="en-US" sz="2800" smtClean="0">
              <a:solidFill>
                <a:srgbClr val="898989"/>
              </a:solidFill>
            </a:endParaRPr>
          </a:p>
        </p:txBody>
      </p:sp>
      <p:pic>
        <p:nvPicPr>
          <p:cNvPr id="9220" name="Picture 6" descr="image.jpg"/>
          <p:cNvPicPr>
            <a:picLocks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Club meetings are scheduled the 1</a:t>
            </a:r>
            <a:r>
              <a:rPr lang="en-US" altLang="en-US" sz="2000" baseline="30000" dirty="0" smtClean="0"/>
              <a:t>st</a:t>
            </a:r>
            <a:r>
              <a:rPr lang="en-US" altLang="en-US" sz="2000" dirty="0" smtClean="0"/>
              <a:t> Tuesday nights in April and September with several work days scheduled throughout the year. The Event Calendar is posted on the website.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Members are required to attend at least </a:t>
            </a:r>
            <a:r>
              <a:rPr lang="en-US" altLang="en-US" sz="2000" dirty="0" smtClean="0"/>
              <a:t>3 </a:t>
            </a:r>
            <a:r>
              <a:rPr lang="en-US" altLang="en-US" sz="2000" dirty="0" smtClean="0"/>
              <a:t>events per year as an active member or pay a fine.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Club tractor and attachments are available to all members but operated by approved Tractor Committee. </a:t>
            </a:r>
          </a:p>
        </p:txBody>
      </p:sp>
      <p:pic>
        <p:nvPicPr>
          <p:cNvPr id="10244" name="Picture 5" descr="tractor-7872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343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855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</vt:vector>
  </TitlesOfParts>
  <Company>Nationwide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BLANDING ROD &amp; GUN CLUB, Inc.</dc:title>
  <dc:creator>Nationwide</dc:creator>
  <cp:lastModifiedBy>SCHULTZ, DONALD M GS-09 USAF ANG 125 MXG/MXOOE</cp:lastModifiedBy>
  <cp:revision>31</cp:revision>
  <dcterms:created xsi:type="dcterms:W3CDTF">2010-05-11T19:38:18Z</dcterms:created>
  <dcterms:modified xsi:type="dcterms:W3CDTF">2020-02-07T13:23:14Z</dcterms:modified>
</cp:coreProperties>
</file>